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6" autoAdjust="0"/>
    <p:restoredTop sz="94660"/>
  </p:normalViewPr>
  <p:slideViewPr>
    <p:cSldViewPr snapToGrid="0">
      <p:cViewPr>
        <p:scale>
          <a:sx n="90" d="100"/>
          <a:sy n="90" d="100"/>
        </p:scale>
        <p:origin x="26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bju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ange rubrik">
            <a:extLst>
              <a:ext uri="{FF2B5EF4-FFF2-40B4-BE49-F238E27FC236}">
                <a16:creationId xmlns:a16="http://schemas.microsoft.com/office/drawing/2014/main" id="{9907AD0F-CEFE-4217-B342-796A927835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5164" y="5883082"/>
            <a:ext cx="3636000" cy="2972301"/>
          </a:xfrm>
          <a:solidFill>
            <a:schemeClr val="accent4"/>
          </a:solidFill>
        </p:spPr>
        <p:txBody>
          <a:bodyPr lIns="252000" tIns="216000" rIns="252000" bIns="1800000">
            <a:normAutofit/>
          </a:bodyPr>
          <a:lstStyle>
            <a:lvl1pPr marL="0" indent="0">
              <a:spcBef>
                <a:spcPts val="0"/>
              </a:spcBef>
              <a:buNone/>
              <a:defRPr sz="13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77967" indent="0">
              <a:buNone/>
              <a:defRPr sz="1200">
                <a:latin typeface="+mj-lt"/>
              </a:defRPr>
            </a:lvl2pPr>
            <a:lvl3pPr marL="755934" indent="0">
              <a:buNone/>
              <a:defRPr sz="1200">
                <a:latin typeface="+mj-lt"/>
              </a:defRPr>
            </a:lvl3pPr>
            <a:lvl4pPr marL="1133901" indent="0">
              <a:buNone/>
              <a:defRPr sz="1200">
                <a:latin typeface="+mj-lt"/>
              </a:defRPr>
            </a:lvl4pPr>
            <a:lvl5pPr marL="1511869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sv-SE" dirty="0"/>
              <a:t>Ersätt med en kort rubrik</a:t>
            </a:r>
          </a:p>
        </p:txBody>
      </p:sp>
      <p:sp>
        <p:nvSpPr>
          <p:cNvPr id="29" name="Grön rubrik"/>
          <p:cNvSpPr>
            <a:spLocks noGrp="1"/>
          </p:cNvSpPr>
          <p:nvPr>
            <p:ph type="body" sz="quarter" idx="19" hasCustomPrompt="1"/>
          </p:nvPr>
        </p:nvSpPr>
        <p:spPr>
          <a:xfrm>
            <a:off x="3565164" y="4210765"/>
            <a:ext cx="3634836" cy="1431156"/>
          </a:xfrm>
          <a:solidFill>
            <a:schemeClr val="accent2"/>
          </a:solidFill>
        </p:spPr>
        <p:txBody>
          <a:bodyPr lIns="252000" tIns="216000" rIns="252000" bIns="720000">
            <a:normAutofit/>
          </a:bodyPr>
          <a:lstStyle>
            <a:lvl1pPr marL="0" indent="0">
              <a:spcBef>
                <a:spcPts val="0"/>
              </a:spcBef>
              <a:buNone/>
              <a:defRPr sz="13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77967" indent="0">
              <a:buNone/>
              <a:defRPr sz="1400">
                <a:latin typeface="+mj-lt"/>
              </a:defRPr>
            </a:lvl2pPr>
            <a:lvl3pPr marL="755934" indent="0">
              <a:buNone/>
              <a:defRPr sz="1400">
                <a:latin typeface="+mj-lt"/>
              </a:defRPr>
            </a:lvl3pPr>
            <a:lvl4pPr marL="1133901" indent="0">
              <a:buNone/>
              <a:defRPr sz="1400">
                <a:latin typeface="+mj-lt"/>
              </a:defRPr>
            </a:lvl4pPr>
            <a:lvl5pPr marL="1511869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sv-SE" dirty="0"/>
              <a:t>Ersätt med en kort rubrik</a:t>
            </a:r>
          </a:p>
        </p:txBody>
      </p:sp>
      <p:sp>
        <p:nvSpPr>
          <p:cNvPr id="27" name="Blå rubrik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211384"/>
            <a:ext cx="2988000" cy="4644000"/>
          </a:xfrm>
          <a:solidFill>
            <a:schemeClr val="accent3"/>
          </a:solidFill>
        </p:spPr>
        <p:txBody>
          <a:bodyPr lIns="252000" tIns="216000" rIns="252000" bIns="3960000">
            <a:normAutofit/>
          </a:bodyPr>
          <a:lstStyle>
            <a:lvl1pPr marL="0" indent="0">
              <a:spcBef>
                <a:spcPts val="0"/>
              </a:spcBef>
              <a:buNone/>
              <a:defRPr sz="13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77967" indent="0">
              <a:buNone/>
              <a:defRPr>
                <a:latin typeface="+mj-lt"/>
              </a:defRPr>
            </a:lvl2pPr>
            <a:lvl3pPr marL="755934" indent="0">
              <a:buNone/>
              <a:defRPr>
                <a:latin typeface="+mj-lt"/>
              </a:defRPr>
            </a:lvl3pPr>
            <a:lvl4pPr marL="1133901" indent="0">
              <a:buNone/>
              <a:defRPr>
                <a:latin typeface="+mj-lt"/>
              </a:defRPr>
            </a:lvl4pPr>
            <a:lvl5pPr marL="1511869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/>
              <a:t>Ersätt med en kort rubrik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907177"/>
            <a:ext cx="6840000" cy="2082196"/>
          </a:xfrm>
          <a:solidFill>
            <a:schemeClr val="accent1"/>
          </a:solidFill>
        </p:spPr>
        <p:txBody>
          <a:bodyPr lIns="360000" tIns="216000" rIns="360000" bIns="972000" anchor="t">
            <a:noAutofit/>
          </a:bodyPr>
          <a:lstStyle>
            <a:lvl1pPr algn="ctr">
              <a:lnSpc>
                <a:spcPct val="85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 på </a:t>
            </a:r>
            <a:br>
              <a:rPr lang="sv-SE" dirty="0"/>
            </a:br>
            <a:r>
              <a:rPr lang="sv-SE" dirty="0"/>
              <a:t>maximalt två rader</a:t>
            </a:r>
            <a:endParaRPr lang="en-US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441960" cy="1438656"/>
          </a:xfrm>
          <a:prstGeom prst="rect">
            <a:avLst/>
          </a:prstGeom>
        </p:spPr>
      </p:pic>
      <p:cxnSp>
        <p:nvCxnSpPr>
          <p:cNvPr id="38" name="Linje"/>
          <p:cNvCxnSpPr/>
          <p:nvPr userDrawn="1"/>
        </p:nvCxnSpPr>
        <p:spPr>
          <a:xfrm>
            <a:off x="360000" y="9100458"/>
            <a:ext cx="684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idfot"/>
          <p:cNvSpPr>
            <a:spLocks noGrp="1"/>
          </p:cNvSpPr>
          <p:nvPr>
            <p:ph type="body" sz="quarter" idx="24" hasCustomPrompt="1"/>
          </p:nvPr>
        </p:nvSpPr>
        <p:spPr>
          <a:xfrm>
            <a:off x="540000" y="10015538"/>
            <a:ext cx="6480000" cy="287337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900">
                <a:latin typeface="+mj-lt"/>
              </a:defRPr>
            </a:lvl1pPr>
            <a:lvl2pPr marL="377967" indent="0" algn="ctr">
              <a:buNone/>
              <a:defRPr sz="1000">
                <a:latin typeface="+mj-lt"/>
              </a:defRPr>
            </a:lvl2pPr>
            <a:lvl3pPr marL="755934" indent="0" algn="ctr">
              <a:buNone/>
              <a:defRPr sz="1000">
                <a:latin typeface="+mj-lt"/>
              </a:defRPr>
            </a:lvl3pPr>
            <a:lvl4pPr marL="1133901" indent="0" algn="ctr">
              <a:buNone/>
              <a:defRPr sz="1000">
                <a:latin typeface="+mj-lt"/>
              </a:defRPr>
            </a:lvl4pPr>
            <a:lvl5pPr marL="1511869" indent="0" algn="ctr">
              <a:buNone/>
              <a:defRPr sz="1000">
                <a:latin typeface="+mj-lt"/>
              </a:defRPr>
            </a:lvl5pPr>
          </a:lstStyle>
          <a:p>
            <a:pPr lvl="0"/>
            <a:r>
              <a:rPr lang="sv-SE" dirty="0"/>
              <a:t>Ersätt med adress</a:t>
            </a:r>
          </a:p>
        </p:txBody>
      </p:sp>
      <p:sp>
        <p:nvSpPr>
          <p:cNvPr id="40" name="Extra logotyp"/>
          <p:cNvSpPr>
            <a:spLocks noGrp="1"/>
          </p:cNvSpPr>
          <p:nvPr>
            <p:ph sz="quarter" idx="23" hasCustomPrompt="1"/>
          </p:nvPr>
        </p:nvSpPr>
        <p:spPr>
          <a:xfrm>
            <a:off x="2568575" y="9221788"/>
            <a:ext cx="2343150" cy="64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 baseline="0">
                <a:latin typeface="+mj-lt"/>
              </a:defRPr>
            </a:lvl1pPr>
            <a:lvl2pPr marL="377967" indent="0">
              <a:buNone/>
              <a:defRPr sz="1000">
                <a:latin typeface="+mj-lt"/>
              </a:defRPr>
            </a:lvl2pPr>
            <a:lvl3pPr marL="755934" indent="0">
              <a:buNone/>
              <a:defRPr sz="1000">
                <a:latin typeface="+mj-lt"/>
              </a:defRPr>
            </a:lvl3pPr>
            <a:lvl4pPr marL="1133901" indent="0">
              <a:buNone/>
              <a:defRPr sz="1000">
                <a:latin typeface="+mj-lt"/>
              </a:defRPr>
            </a:lvl4pPr>
            <a:lvl5pPr marL="1511869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sv-SE" dirty="0"/>
              <a:t>Klicka på bildikonen och infoga kårens egen logotyp</a:t>
            </a:r>
          </a:p>
        </p:txBody>
      </p:sp>
      <p:sp>
        <p:nvSpPr>
          <p:cNvPr id="13" name="Orange text">
            <a:extLst>
              <a:ext uri="{FF2B5EF4-FFF2-40B4-BE49-F238E27FC236}">
                <a16:creationId xmlns:a16="http://schemas.microsoft.com/office/drawing/2014/main" id="{C37A29AD-6596-48F9-9252-7ACB1F2900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6000" y="6405562"/>
            <a:ext cx="3168000" cy="23082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None/>
              <a:defRPr sz="1100">
                <a:solidFill>
                  <a:schemeClr val="bg1"/>
                </a:solidFill>
              </a:defRPr>
            </a:lvl1pPr>
            <a:lvl2pPr marL="377967" indent="0">
              <a:buNone/>
              <a:defRPr sz="1200">
                <a:solidFill>
                  <a:schemeClr val="bg1"/>
                </a:solidFill>
              </a:defRPr>
            </a:lvl2pPr>
            <a:lvl3pPr marL="755934" indent="0">
              <a:buNone/>
              <a:defRPr sz="1200">
                <a:solidFill>
                  <a:schemeClr val="bg1"/>
                </a:solidFill>
              </a:defRPr>
            </a:lvl3pPr>
            <a:lvl4pPr marL="1133901" indent="0">
              <a:buNone/>
              <a:defRPr sz="1200">
                <a:solidFill>
                  <a:schemeClr val="bg1"/>
                </a:solidFill>
              </a:defRPr>
            </a:lvl4pPr>
            <a:lvl5pPr marL="1511869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Ersätt med text</a:t>
            </a:r>
          </a:p>
        </p:txBody>
      </p:sp>
      <p:sp>
        <p:nvSpPr>
          <p:cNvPr id="31" name="Grön text"/>
          <p:cNvSpPr>
            <a:spLocks noGrp="1"/>
          </p:cNvSpPr>
          <p:nvPr>
            <p:ph type="body" sz="quarter" idx="20" hasCustomPrompt="1"/>
          </p:nvPr>
        </p:nvSpPr>
        <p:spPr>
          <a:xfrm>
            <a:off x="3816000" y="4686001"/>
            <a:ext cx="3168000" cy="87006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300"/>
              </a:spcBef>
              <a:buNone/>
              <a:tabLst>
                <a:tab pos="1098000" algn="l"/>
                <a:tab pos="1836000" algn="l"/>
                <a:tab pos="2520000" algn="l"/>
              </a:tabLst>
              <a:defRPr sz="1100">
                <a:solidFill>
                  <a:schemeClr val="bg1"/>
                </a:solidFill>
              </a:defRPr>
            </a:lvl1pPr>
            <a:lvl2pPr marL="377967" indent="0">
              <a:buNone/>
              <a:defRPr sz="1200"/>
            </a:lvl2pPr>
            <a:lvl3pPr marL="755934" indent="0">
              <a:buFont typeface="Arial" panose="020B0604020202020204" pitchFamily="34" charset="0"/>
              <a:buNone/>
              <a:defRPr sz="1200"/>
            </a:lvl3pPr>
            <a:lvl4pPr marL="1133901" indent="0">
              <a:buNone/>
              <a:defRPr sz="1200"/>
            </a:lvl4pPr>
            <a:lvl5pPr marL="1511869" indent="0">
              <a:buNone/>
              <a:defRPr sz="1200"/>
            </a:lvl5pPr>
          </a:lstStyle>
          <a:p>
            <a:pPr lvl="0"/>
            <a:r>
              <a:rPr lang="sv-SE" dirty="0"/>
              <a:t>Ersätt med text</a:t>
            </a:r>
          </a:p>
        </p:txBody>
      </p:sp>
      <p:sp>
        <p:nvSpPr>
          <p:cNvPr id="24" name="Blå text"/>
          <p:cNvSpPr>
            <a:spLocks noGrp="1"/>
          </p:cNvSpPr>
          <p:nvPr>
            <p:ph type="body" sz="quarter" idx="17" hasCustomPrompt="1"/>
          </p:nvPr>
        </p:nvSpPr>
        <p:spPr>
          <a:xfrm>
            <a:off x="612000" y="4686001"/>
            <a:ext cx="2520000" cy="4027793"/>
          </a:xfrm>
        </p:spPr>
        <p:txBody>
          <a:bodyPr vert="horz" lIns="0" tIns="0" rIns="0" bIns="0" rtlCol="0">
            <a:normAutofit/>
          </a:bodyPr>
          <a:lstStyle>
            <a:lvl1pPr marL="0" indent="0">
              <a:spcBef>
                <a:spcPts val="300"/>
              </a:spcBef>
              <a:buNone/>
              <a:defRPr lang="sv-SE" sz="1100" dirty="0" smtClean="0">
                <a:solidFill>
                  <a:schemeClr val="bg1"/>
                </a:solidFill>
              </a:defRPr>
            </a:lvl1pPr>
            <a:lvl2pPr>
              <a:defRPr lang="sv-SE" sz="1653" dirty="0" smtClean="0"/>
            </a:lvl2pPr>
            <a:lvl3pPr>
              <a:defRPr lang="sv-SE" sz="1488" dirty="0" smtClean="0"/>
            </a:lvl3pPr>
            <a:lvl4pPr>
              <a:defRPr lang="sv-SE" sz="1323" dirty="0" smtClean="0"/>
            </a:lvl4pPr>
            <a:lvl5pPr>
              <a:defRPr lang="sv-SE" sz="1323" dirty="0"/>
            </a:lvl5pPr>
          </a:lstStyle>
          <a:p>
            <a:pPr marL="188984" lvl="0" indent="-188984"/>
            <a:r>
              <a:rPr lang="sv-SE" dirty="0"/>
              <a:t>Ersätt med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030583"/>
            <a:ext cx="6120000" cy="80504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2" name="Bild 3"/>
          <p:cNvSpPr>
            <a:spLocks noGrp="1"/>
          </p:cNvSpPr>
          <p:nvPr>
            <p:ph type="pic" sz="quarter" idx="15"/>
          </p:nvPr>
        </p:nvSpPr>
        <p:spPr>
          <a:xfrm>
            <a:off x="5184000" y="360000"/>
            <a:ext cx="2016000" cy="1440000"/>
          </a:xfrm>
          <a:blipFill>
            <a:blip r:embed="rId3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Bild 2"/>
          <p:cNvSpPr>
            <a:spLocks noGrp="1"/>
          </p:cNvSpPr>
          <p:nvPr>
            <p:ph type="pic" sz="quarter" idx="14"/>
          </p:nvPr>
        </p:nvSpPr>
        <p:spPr>
          <a:xfrm>
            <a:off x="3051320" y="360000"/>
            <a:ext cx="2016000" cy="1440000"/>
          </a:xfrm>
          <a:blipFill>
            <a:blip r:embed="rId4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Bild 1"/>
          <p:cNvSpPr>
            <a:spLocks noGrp="1"/>
          </p:cNvSpPr>
          <p:nvPr>
            <p:ph type="pic" sz="quarter" idx="13"/>
          </p:nvPr>
        </p:nvSpPr>
        <p:spPr>
          <a:xfrm>
            <a:off x="918640" y="360000"/>
            <a:ext cx="2016000" cy="1440000"/>
          </a:xfrm>
          <a:blipFill>
            <a:blip r:embed="rId5"/>
            <a:stretch>
              <a:fillRect/>
            </a:stretch>
          </a:blip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39E2603-38AB-4BFC-BAAA-981405A2C5E1}"/>
              </a:ext>
            </a:extLst>
          </p:cNvPr>
          <p:cNvSpPr txBox="1"/>
          <p:nvPr userDrawn="1"/>
        </p:nvSpPr>
        <p:spPr>
          <a:xfrm>
            <a:off x="-1950659" y="1502797"/>
            <a:ext cx="1765189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  <a:latin typeface="+mj-lt"/>
              </a:rPr>
              <a:t>Om en färgad ruta täcker platshållaren för text markerar du rutan och klickar på knappen </a:t>
            </a:r>
            <a:r>
              <a:rPr lang="sv-SE" sz="1000" b="1" dirty="0">
                <a:solidFill>
                  <a:schemeClr val="bg1"/>
                </a:solidFill>
                <a:latin typeface="+mj-lt"/>
              </a:rPr>
              <a:t>Ordna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 Välj </a:t>
            </a:r>
            <a:r>
              <a:rPr lang="sv-SE" sz="1000" b="1" dirty="0">
                <a:solidFill>
                  <a:schemeClr val="bg1"/>
                </a:solidFill>
                <a:latin typeface="+mj-lt"/>
              </a:rPr>
              <a:t>Placera längst bak 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för att lägga rutan bakom textrutan.</a:t>
            </a:r>
          </a:p>
        </p:txBody>
      </p:sp>
    </p:spTree>
    <p:extLst>
      <p:ext uri="{BB962C8B-B14F-4D97-AF65-F5344CB8AC3E}">
        <p14:creationId xmlns:p14="http://schemas.microsoft.com/office/powerpoint/2010/main" val="3223479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67" userDrawn="1">
          <p15:clr>
            <a:srgbClr val="FBAE40"/>
          </p15:clr>
        </p15:guide>
        <p15:guide id="2" pos="4537" userDrawn="1">
          <p15:clr>
            <a:srgbClr val="FBAE40"/>
          </p15:clr>
        </p15:guide>
        <p15:guide id="3" pos="222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958" y="1904427"/>
            <a:ext cx="6756726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64" y="4181385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5F66-8410-4BAA-A77B-59679867D10E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CE8E-659A-4515-8114-5E765C7BA2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98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E5FF0C26-E505-461C-B361-36385FE249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4211384"/>
            <a:ext cx="2988000" cy="4644000"/>
          </a:xfrm>
        </p:spPr>
        <p:txBody>
          <a:bodyPr/>
          <a:lstStyle/>
          <a:p>
            <a:r>
              <a:rPr lang="sv-SE" dirty="0"/>
              <a:t>Våra vanliga mötestider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876C2DDE-94CE-4E26-AE74-C36E0ACDBE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64000" y="4220649"/>
            <a:ext cx="3636000" cy="2972301"/>
          </a:xfrm>
        </p:spPr>
        <p:txBody>
          <a:bodyPr/>
          <a:lstStyle/>
          <a:p>
            <a:r>
              <a:rPr lang="sv-SE" dirty="0"/>
              <a:t>Kom och testa på scouting!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21FFA2BF-6A93-49A0-8BF1-15EBF28EA5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65164" y="7424227"/>
            <a:ext cx="3634836" cy="1431156"/>
          </a:xfrm>
        </p:spPr>
        <p:txBody>
          <a:bodyPr/>
          <a:lstStyle/>
          <a:p>
            <a:r>
              <a:rPr lang="sv-SE" dirty="0"/>
              <a:t>OM Scouterna</a:t>
            </a:r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5122D8E7-AA83-4BFA-B00C-ED225497B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Mer äventyr </a:t>
            </a:r>
            <a:r>
              <a:rPr lang="sv-SE" dirty="0" smtClean="0"/>
              <a:t>med scouterna i Equmenia </a:t>
            </a:r>
            <a:r>
              <a:rPr lang="sv-SE" dirty="0" smtClean="0"/>
              <a:t>(KÅRNAMN).  </a:t>
            </a:r>
            <a:endParaRPr lang="sv-SE" dirty="0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B9EE574B-2443-4D96-8CFB-96095AD5F3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10015538"/>
            <a:ext cx="7559675" cy="591965"/>
          </a:xfrm>
        </p:spPr>
        <p:txBody>
          <a:bodyPr/>
          <a:lstStyle/>
          <a:p>
            <a:r>
              <a:rPr lang="sv-SE" dirty="0" smtClean="0"/>
              <a:t>HEMSIDA</a:t>
            </a:r>
            <a:endParaRPr lang="sv-SE" dirty="0"/>
          </a:p>
          <a:p>
            <a:r>
              <a:rPr lang="sv-SE" dirty="0" smtClean="0"/>
              <a:t>E-post XXXXXXXXXXXXXXXXXX</a:t>
            </a:r>
            <a:endParaRPr lang="sv-SE" dirty="0"/>
          </a:p>
          <a:p>
            <a:r>
              <a:rPr lang="sv-SE" dirty="0" smtClean="0"/>
              <a:t>Kårchef: </a:t>
            </a:r>
            <a:r>
              <a:rPr lang="sv-SE" dirty="0" smtClean="0"/>
              <a:t>NAMN/TEL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FF76D7E-4734-704F-B118-CF7EC69CE8A1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10" y="9201381"/>
            <a:ext cx="2197282" cy="728303"/>
          </a:xfrm>
        </p:spPr>
      </p:pic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BFCF2A1D-BF31-4B97-A88F-60940459AB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14836" y="4743129"/>
            <a:ext cx="3168000" cy="2308231"/>
          </a:xfrm>
        </p:spPr>
        <p:txBody>
          <a:bodyPr>
            <a:noAutofit/>
          </a:bodyPr>
          <a:lstStyle/>
          <a:p>
            <a:r>
              <a:rPr lang="sv-SE" sz="1600" b="1" dirty="0" smtClean="0"/>
              <a:t>Tisdagen den 1 september</a:t>
            </a:r>
            <a:endParaRPr lang="sv-SE" sz="1600" b="1" dirty="0"/>
          </a:p>
          <a:p>
            <a:r>
              <a:rPr lang="sv-SE" sz="1600" b="1" dirty="0"/>
              <a:t>klockan </a:t>
            </a:r>
            <a:r>
              <a:rPr lang="sv-SE" sz="1600" b="1" dirty="0" smtClean="0"/>
              <a:t>18:30-19:30 för 8-9 åringar. Övriga åldersgrupper 18:30-20.00. </a:t>
            </a:r>
            <a:endParaRPr lang="sv-SE" sz="1600" b="1" dirty="0"/>
          </a:p>
          <a:p>
            <a:endParaRPr lang="sv-SE" sz="1600" b="1" dirty="0"/>
          </a:p>
          <a:p>
            <a:r>
              <a:rPr lang="sv-SE" sz="1600" b="1" dirty="0"/>
              <a:t>Adress: </a:t>
            </a:r>
            <a:r>
              <a:rPr lang="sv-SE" sz="1600" b="1" smtClean="0"/>
              <a:t>KYRKANS NAMN, </a:t>
            </a:r>
            <a:r>
              <a:rPr lang="sv-SE" sz="1600" b="1" smtClean="0"/>
              <a:t>ADRESS</a:t>
            </a:r>
            <a:endParaRPr lang="sv-SE" sz="1600" b="1" dirty="0"/>
          </a:p>
          <a:p>
            <a:endParaRPr lang="sv-SE" sz="1600" b="1" dirty="0"/>
          </a:p>
          <a:p>
            <a:r>
              <a:rPr lang="sv-SE" sz="1600" b="1" dirty="0" smtClean="0"/>
              <a:t>För spårarna vill vi gärna att det följer med en förälder/vuxen</a:t>
            </a:r>
            <a:r>
              <a:rPr lang="sv-SE" sz="1600" b="1" dirty="0"/>
              <a:t>!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2365D710-F6EF-4376-8078-FA1D984940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6000" y="7899463"/>
            <a:ext cx="3168000" cy="870067"/>
          </a:xfrm>
        </p:spPr>
        <p:txBody>
          <a:bodyPr>
            <a:normAutofit/>
          </a:bodyPr>
          <a:lstStyle/>
          <a:p>
            <a:r>
              <a:rPr lang="sv-SE" sz="1400" dirty="0"/>
              <a:t>Scouterna ger barn, ungdomar och vuxna i hela samhället möjlighet till en utvecklande och rolig fritid full av äventyr och gemenskap.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BA975ADF-4B83-416F-B699-139445CCBC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000" y="4669723"/>
            <a:ext cx="2520000" cy="4027791"/>
          </a:xfrm>
        </p:spPr>
        <p:txBody>
          <a:bodyPr>
            <a:normAutofit/>
          </a:bodyPr>
          <a:lstStyle/>
          <a:p>
            <a:r>
              <a:rPr lang="sv-SE" sz="1400" b="1" dirty="0"/>
              <a:t>Spårarscouter, 8-9 år</a:t>
            </a:r>
          </a:p>
          <a:p>
            <a:r>
              <a:rPr lang="sv-SE" sz="1400" dirty="0" smtClean="0"/>
              <a:t>Tisdagar kl. 18:30-19:30</a:t>
            </a:r>
          </a:p>
          <a:p>
            <a:r>
              <a:rPr lang="sv-SE" sz="1400" dirty="0"/>
              <a:t>Ledare</a:t>
            </a:r>
            <a:r>
              <a:rPr lang="sv-SE" sz="1400" dirty="0" smtClean="0"/>
              <a:t>: </a:t>
            </a:r>
            <a:r>
              <a:rPr lang="sv-SE" sz="1400" dirty="0" smtClean="0"/>
              <a:t>NAMN, TEL</a:t>
            </a:r>
            <a:endParaRPr lang="sv-SE" sz="1400" dirty="0"/>
          </a:p>
          <a:p>
            <a:endParaRPr lang="sv-SE" sz="1400" b="1" dirty="0"/>
          </a:p>
          <a:p>
            <a:r>
              <a:rPr lang="sv-SE" sz="1400" b="1" dirty="0"/>
              <a:t>Upptäckarscouter, 10-11 år 	 </a:t>
            </a:r>
            <a:r>
              <a:rPr lang="sv-SE" sz="1400" dirty="0" smtClean="0"/>
              <a:t>Tisdagar kl.18:30-20:00</a:t>
            </a:r>
          </a:p>
          <a:p>
            <a:r>
              <a:rPr lang="sv-SE" sz="1400" dirty="0" smtClean="0"/>
              <a:t>Ledare: </a:t>
            </a:r>
            <a:r>
              <a:rPr lang="sv-SE" sz="1400" dirty="0" smtClean="0"/>
              <a:t>NAMN, TEL</a:t>
            </a:r>
            <a:endParaRPr lang="sv-SE" sz="1400" dirty="0"/>
          </a:p>
          <a:p>
            <a:endParaRPr lang="sv-SE" sz="1400" b="1" dirty="0"/>
          </a:p>
          <a:p>
            <a:r>
              <a:rPr lang="sv-SE" sz="1400" b="1" dirty="0"/>
              <a:t>Äventyrarscouter, 12-14 år  	 </a:t>
            </a:r>
            <a:r>
              <a:rPr lang="sv-SE" sz="1400" dirty="0" smtClean="0"/>
              <a:t>Tisdagar kl.18:30-19:30</a:t>
            </a:r>
          </a:p>
          <a:p>
            <a:r>
              <a:rPr lang="sv-SE" sz="1400" dirty="0" smtClean="0"/>
              <a:t>Ledare: </a:t>
            </a:r>
            <a:r>
              <a:rPr lang="sv-SE" sz="1400" dirty="0" smtClean="0"/>
              <a:t>NAMN, TEL</a:t>
            </a:r>
            <a:endParaRPr lang="sv-SE" sz="1400" dirty="0" smtClean="0"/>
          </a:p>
          <a:p>
            <a:endParaRPr lang="sv-SE" sz="1400" b="1" dirty="0"/>
          </a:p>
          <a:p>
            <a:r>
              <a:rPr lang="sv-SE" sz="1400" b="1" dirty="0"/>
              <a:t>Utmanarscouter, 15-19 år 	 </a:t>
            </a:r>
            <a:r>
              <a:rPr lang="sv-SE" sz="1400" dirty="0"/>
              <a:t>Tisdagar kl. </a:t>
            </a:r>
            <a:r>
              <a:rPr lang="sv-SE" sz="1400" dirty="0" smtClean="0"/>
              <a:t>18:30-20:00</a:t>
            </a:r>
          </a:p>
          <a:p>
            <a:r>
              <a:rPr lang="sv-SE" sz="1400" dirty="0" smtClean="0"/>
              <a:t>Ledare: </a:t>
            </a:r>
            <a:r>
              <a:rPr lang="sv-SE" sz="1400" dirty="0" smtClean="0"/>
              <a:t>NAMN, TEL</a:t>
            </a:r>
            <a:endParaRPr lang="sv-SE" sz="1400" dirty="0"/>
          </a:p>
          <a:p>
            <a:endParaRPr lang="sv-SE" sz="1400" b="1" dirty="0"/>
          </a:p>
          <a:p>
            <a:endParaRPr lang="sv-SE" sz="1400" b="1" dirty="0"/>
          </a:p>
        </p:txBody>
      </p:sp>
      <p:sp>
        <p:nvSpPr>
          <p:cNvPr id="16" name="Underrubrik 15">
            <a:extLst>
              <a:ext uri="{FF2B5EF4-FFF2-40B4-BE49-F238E27FC236}">
                <a16:creationId xmlns:a16="http://schemas.microsoft.com/office/drawing/2014/main" id="{4CD9F7DB-8349-4E60-B817-2EE4D04F3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Hos oss i </a:t>
            </a:r>
            <a:r>
              <a:rPr lang="sv-SE" dirty="0" smtClean="0"/>
              <a:t>scoutkåren i </a:t>
            </a:r>
            <a:r>
              <a:rPr lang="sv-SE" dirty="0" smtClean="0"/>
              <a:t>PLATS </a:t>
            </a:r>
            <a:r>
              <a:rPr lang="sv-SE" dirty="0"/>
              <a:t>får du både äventyr och nya kompisar. Här kan du uppleva äventyr i naturen, upptäcka nya sätt att lösa problem eller bara ha kul tillsammans medan vi utforskar världen. </a:t>
            </a:r>
            <a:endParaRPr lang="sv-SE" i="1" dirty="0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0963B605-E544-4005-B030-7754251856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74148E5D-A179-4D17-882B-5025604D6E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F35C568A-F4FF-4443-855D-880D53F00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7761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couterna">
      <a:dk1>
        <a:sysClr val="windowText" lastClr="000000"/>
      </a:dk1>
      <a:lt1>
        <a:srgbClr val="FFFFFF"/>
      </a:lt1>
      <a:dk2>
        <a:srgbClr val="80791D"/>
      </a:dk2>
      <a:lt2>
        <a:srgbClr val="D8D8D8"/>
      </a:lt2>
      <a:accent1>
        <a:srgbClr val="043A63"/>
      </a:accent1>
      <a:accent2>
        <a:srgbClr val="6EAD3B"/>
      </a:accent2>
      <a:accent3>
        <a:srgbClr val="4DA6DE"/>
      </a:accent3>
      <a:accent4>
        <a:srgbClr val="CA5410"/>
      </a:accent4>
      <a:accent5>
        <a:srgbClr val="B60055"/>
      </a:accent5>
      <a:accent6>
        <a:srgbClr val="E4DF18"/>
      </a:accent6>
      <a:hlink>
        <a:srgbClr val="000000"/>
      </a:hlink>
      <a:folHlink>
        <a:srgbClr val="000000"/>
      </a:folHlink>
    </a:clrScheme>
    <a:fontScheme name="Scouterna PP">
      <a:majorFont>
        <a:latin typeface="Franklin Gothic Book"/>
        <a:ea typeface=""/>
        <a:cs typeface=""/>
      </a:majorFont>
      <a:minorFont>
        <a:latin typeface="Garamon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erna stående.potx" id="{31643464-E591-4DB7-8327-5396880B2851}" vid="{21C9900F-6CA0-4575-9947-4BCEAE4C27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706</TotalTime>
  <Words>173</Words>
  <Application>Microsoft Office PowerPoint</Application>
  <PresentationFormat>Anpassad</PresentationFormat>
  <Paragraphs>27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Franklin Gothic Book</vt:lpstr>
      <vt:lpstr>Franklin Gothic Medium</vt:lpstr>
      <vt:lpstr>Garamond</vt:lpstr>
      <vt:lpstr>Office-tema</vt:lpstr>
      <vt:lpstr>Mer äventyr med scouterna i Equmenia (KÅRNAMN).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 äventyr med Equmenias scoutkår</dc:title>
  <dc:creator>Anna Sandqvist Hagelin</dc:creator>
  <cp:lastModifiedBy>Atle Svanberg</cp:lastModifiedBy>
  <cp:revision>13</cp:revision>
  <dcterms:created xsi:type="dcterms:W3CDTF">2018-06-12T14:14:33Z</dcterms:created>
  <dcterms:modified xsi:type="dcterms:W3CDTF">2020-08-28T04:13:17Z</dcterms:modified>
</cp:coreProperties>
</file>